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BB55-7AEE-4902-A45C-8CA37E5936C4}" type="datetimeFigureOut">
              <a:rPr lang="en-GB" smtClean="0"/>
              <a:t>18/07/2013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9774-4C22-4E77-BDCA-5FAD001A94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BB55-7AEE-4902-A45C-8CA37E5936C4}" type="datetimeFigureOut">
              <a:rPr lang="en-GB" smtClean="0"/>
              <a:t>18/07/2013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9774-4C22-4E77-BDCA-5FAD001A94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BB55-7AEE-4902-A45C-8CA37E5936C4}" type="datetimeFigureOut">
              <a:rPr lang="en-GB" smtClean="0"/>
              <a:t>18/07/2013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9774-4C22-4E77-BDCA-5FAD001A94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BB55-7AEE-4902-A45C-8CA37E5936C4}" type="datetimeFigureOut">
              <a:rPr lang="en-GB" smtClean="0"/>
              <a:t>18/07/2013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9774-4C22-4E77-BDCA-5FAD001A94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BB55-7AEE-4902-A45C-8CA37E5936C4}" type="datetimeFigureOut">
              <a:rPr lang="en-GB" smtClean="0"/>
              <a:t>18/07/2013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9774-4C22-4E77-BDCA-5FAD001A94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BB55-7AEE-4902-A45C-8CA37E5936C4}" type="datetimeFigureOut">
              <a:rPr lang="en-GB" smtClean="0"/>
              <a:t>18/07/2013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9774-4C22-4E77-BDCA-5FAD001A94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BB55-7AEE-4902-A45C-8CA37E5936C4}" type="datetimeFigureOut">
              <a:rPr lang="en-GB" smtClean="0"/>
              <a:t>18/07/2013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9774-4C22-4E77-BDCA-5FAD001A94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BB55-7AEE-4902-A45C-8CA37E5936C4}" type="datetimeFigureOut">
              <a:rPr lang="en-GB" smtClean="0"/>
              <a:t>18/07/2013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9774-4C22-4E77-BDCA-5FAD001A94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BB55-7AEE-4902-A45C-8CA37E5936C4}" type="datetimeFigureOut">
              <a:rPr lang="en-GB" smtClean="0"/>
              <a:t>18/07/2013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9774-4C22-4E77-BDCA-5FAD001A94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BB55-7AEE-4902-A45C-8CA37E5936C4}" type="datetimeFigureOut">
              <a:rPr lang="en-GB" smtClean="0"/>
              <a:t>18/07/2013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9774-4C22-4E77-BDCA-5FAD001A94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BB55-7AEE-4902-A45C-8CA37E5936C4}" type="datetimeFigureOut">
              <a:rPr lang="en-GB" smtClean="0"/>
              <a:t>18/07/2013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9774-4C22-4E77-BDCA-5FAD001A94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ABB55-7AEE-4902-A45C-8CA37E5936C4}" type="datetimeFigureOut">
              <a:rPr lang="en-GB" smtClean="0"/>
              <a:t>18/07/2013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E9774-4C22-4E77-BDCA-5FAD001A948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881" t="58262" r="20619" b="26726"/>
          <a:stretch>
            <a:fillRect/>
          </a:stretch>
        </p:blipFill>
        <p:spPr bwMode="auto">
          <a:xfrm>
            <a:off x="-36512" y="548680"/>
            <a:ext cx="91450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1856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6467" t="32737" r="7960" b="44745"/>
          <a:stretch>
            <a:fillRect/>
          </a:stretch>
        </p:blipFill>
        <p:spPr bwMode="auto">
          <a:xfrm>
            <a:off x="0" y="1988839"/>
            <a:ext cx="9144000" cy="180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848" t="56761" r="4579" b="16968"/>
          <a:stretch>
            <a:fillRect/>
          </a:stretch>
        </p:blipFill>
        <p:spPr bwMode="auto">
          <a:xfrm>
            <a:off x="144016" y="908720"/>
            <a:ext cx="8892480" cy="204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3528" y="5486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1870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840" t="40998" r="9646" b="17718"/>
          <a:stretch>
            <a:fillRect/>
          </a:stretch>
        </p:blipFill>
        <p:spPr bwMode="auto">
          <a:xfrm>
            <a:off x="35496" y="3140968"/>
            <a:ext cx="915941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john</cp:lastModifiedBy>
  <cp:revision>1</cp:revision>
  <dcterms:created xsi:type="dcterms:W3CDTF">2013-07-18T21:28:21Z</dcterms:created>
  <dcterms:modified xsi:type="dcterms:W3CDTF">2013-07-18T23:24:33Z</dcterms:modified>
</cp:coreProperties>
</file>